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37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3B06F-B456-EEE4-7457-496D83747C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A7CF96-9C77-3DB2-6ABE-9303A189D3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324206-BDF5-A97B-BE63-C55402C43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C79B9-7615-42A3-94E8-A9B76ADD7CEE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1BFDD4-DCF8-0C39-F003-0770DAC68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0A475F-7704-A2A7-E335-BF7826686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4A6E-7904-47CD-BF83-DD61F9E4C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649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34CBA-72A6-AF19-232F-D3484DBF0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89D937-60BB-C4E0-BBB6-7B09EFA29A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92DF5-4F18-A4DD-D065-9039A71AE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C79B9-7615-42A3-94E8-A9B76ADD7CEE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8124CA-C855-6C1E-BE9B-A9C3C1305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27C89-B967-E723-5688-E9C232070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4A6E-7904-47CD-BF83-DD61F9E4C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127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F25E0A-3B59-A1C0-CA13-D72E5411EE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31E94B-F7A3-7612-1C75-789B08C1AA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C14343-23F3-3D2D-BFA1-939EE66CD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C79B9-7615-42A3-94E8-A9B76ADD7CEE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6E3ABF-648F-3610-F18D-49393037D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8C8E0B-CEFA-1D7D-9E1E-775EA8660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4A6E-7904-47CD-BF83-DD61F9E4C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572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EC728-2839-DA20-764B-D5EEFC18A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B580E-D7B5-8E7D-4D90-A0A512A86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DD222-2FD4-ECFA-473F-4C6E426B7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C79B9-7615-42A3-94E8-A9B76ADD7CEE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EBB483-D505-5AFA-1E08-CDD0F9B90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E24EA9-1C93-EFD6-A3C8-15648DE52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4A6E-7904-47CD-BF83-DD61F9E4C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970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4D683-367A-B32F-0495-986429AA9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09DF78-A004-029E-8876-1D6BE4B40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1993EB-A97A-60CF-78C8-FDE4C0053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C79B9-7615-42A3-94E8-A9B76ADD7CEE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17E09E-B05D-E079-1E4A-5B4DB7FA2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D8DE05-C565-7B71-4DAA-89EB65A3E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4A6E-7904-47CD-BF83-DD61F9E4C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318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56304-2F20-C1FE-7DA8-A038ABE12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C9E16-C664-D845-CC27-5BB1C04EC2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896185-96E8-5D41-9F74-A290A8EF1F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ACA0EB-D516-7CBF-8F14-9CFAFE0B7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C79B9-7615-42A3-94E8-A9B76ADD7CEE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F434DF-4D58-3895-8012-7BE3EA5C0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0D3630-C3B3-DAC9-E48F-7C96408DE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4A6E-7904-47CD-BF83-DD61F9E4C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01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74649-F238-938C-5600-45B567229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4F5BC4-31CF-CBFC-D69D-50713591A4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EEF089-610D-AF75-8906-852A90A43F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A93FAA-10DB-9472-AC9E-BA5D3F29F4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9CB71E-0BA2-A2A9-7F4B-C7623FCF2C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F2C412-5782-824A-FCC6-ECDB8BD5A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C79B9-7615-42A3-94E8-A9B76ADD7CEE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96977B-AD9A-2EF8-98D6-ACD9A18E8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B8CFC3-F7DD-022C-9FB6-02ED86592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4A6E-7904-47CD-BF83-DD61F9E4C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669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48FBA-4397-ADA3-5CAB-E05D912A1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D70F7-9D64-63F3-1B89-ADACF8DD6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C79B9-7615-42A3-94E8-A9B76ADD7CEE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48F9EA-E616-9F1A-81DA-3E10F3661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8443F-F579-4160-A7BE-64791641D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4A6E-7904-47CD-BF83-DD61F9E4C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521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F34563-9A50-8B4B-EB92-1EA8CF627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C79B9-7615-42A3-94E8-A9B76ADD7CEE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80C72E-5D50-66B2-01E6-6086D15BF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C07C6C-C7BE-442F-024B-5BAFBFB42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4A6E-7904-47CD-BF83-DD61F9E4C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324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1D069-8F67-1DED-519B-DC20DC74D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0C0A1-CCDD-A9A1-89D0-84B44087A3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4C80F6-D681-2816-31D5-9BC6814246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C4E02B-BF5A-78A9-8D4F-CB0290E2D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C79B9-7615-42A3-94E8-A9B76ADD7CEE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9D204A-5E80-7A10-471E-1757D8FD7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FE30C5-93B0-B61C-6CF2-B1D3969F1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4A6E-7904-47CD-BF83-DD61F9E4C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83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C993C-453B-7E65-BC25-1FB0F6605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8AF4DF-BDCB-F186-2A64-8CEB0FCD07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901BCB-DB62-6F83-57AB-4ABBDD5705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3EC417-5856-F42F-F035-C73A6EA06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C79B9-7615-42A3-94E8-A9B76ADD7CEE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824A3A-96F7-495C-58B6-E1D216EB3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8C19D1-7C93-A55E-C2B4-17ABAD9E9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4A6E-7904-47CD-BF83-DD61F9E4C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938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C1B621-C7D4-B95C-F8A2-4768A298B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95F65-F4B2-4306-903C-D615D63C4B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FFB518-60FE-B9F9-7F74-73DC1F1D44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CC79B9-7615-42A3-94E8-A9B76ADD7CEE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8D64E0-D6E6-EBD5-6498-34F2525B9C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27D21C-A8D4-A851-731E-EDF191C762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1894A6E-7904-47CD-BF83-DD61F9E4C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34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weEEXACFYs0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 Media 3" title="Explainer: proposed methodology for the Climate Change Risk Assessment 4 - Independent Assessment.">
            <a:hlinkClick r:id="" action="ppaction://media"/>
            <a:extLst>
              <a:ext uri="{FF2B5EF4-FFF2-40B4-BE49-F238E27FC236}">
                <a16:creationId xmlns:a16="http://schemas.microsoft.com/office/drawing/2014/main" id="{C1B2BA37-D08A-D435-D94E-35B35E475AE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225" y="0"/>
            <a:ext cx="121475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53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Leach</dc:creator>
  <cp:lastModifiedBy>Helen Leach</cp:lastModifiedBy>
  <cp:revision>1</cp:revision>
  <dcterms:created xsi:type="dcterms:W3CDTF">2024-05-30T10:58:30Z</dcterms:created>
  <dcterms:modified xsi:type="dcterms:W3CDTF">2024-05-30T10:59:07Z</dcterms:modified>
</cp:coreProperties>
</file>